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88938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 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1.Mr Jones is talking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(to/in/on) Mike now.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student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(above/from/beside) Australia is 11 years old.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a letter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(in/to/of) my new pen pal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lives 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(on/under/in) Sydney.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15263" y="1881767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07077" y="2484024"/>
            <a:ext cx="1145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256981" y="3652471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096741" y="4237479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390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)1.______ I also be his pen pal?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are you ______?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)3.Sarah is writing an ______to her pen pal.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A.email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B.letter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C.story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)4.______ name is John.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44799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263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484719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31047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)5.______ she live in the USA?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2310478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680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589237"/>
            <a:ext cx="10807700" cy="5685018"/>
            <a:chOff x="361950" y="589237"/>
            <a:chExt cx="10807700" cy="568501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589237"/>
              <a:ext cx="10807700" cy="56850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I have a new pen pal.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Really? 1.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His name is Mike. 2.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Cool! Does he live in China?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3.______ He lives in Canada.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ts val="44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But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likes speaking Chinese.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Does he speak Chinese every day?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A: 4.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/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5.______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6562651" y="1007839"/>
              <a:ext cx="4606999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A.He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 football player.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B.Haha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 Me too.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his name?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doesn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he does.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880717" y="16559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05067" y="221547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584573" y="3393620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584573" y="504028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584573" y="562415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57</TotalTime>
  <Words>82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